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00503000000020004" pitchFamily="2"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Lst>
        </p14:section>
        <p14:section name="templates" id="{CF78C55F-93B5-5146-81D2-8C6A608067E5}">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99"/>
  </p:normalViewPr>
  <p:slideViewPr>
    <p:cSldViewPr snapToGrid="0">
      <p:cViewPr>
        <p:scale>
          <a:sx n="121" d="100"/>
          <a:sy n="121" d="100"/>
        </p:scale>
        <p:origin x="144"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0387496">
            <a:off x="1212112" y="2116163"/>
            <a:ext cx="8176437" cy="428467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number of interactions in the </a:t>
            </a:r>
            <a:r>
              <a:rPr lang="en" sz="3000" dirty="0" err="1">
                <a:latin typeface="DM Sans" pitchFamily="2" charset="77"/>
                <a:ea typeface="Courier New"/>
                <a:cs typeface="Courier New"/>
                <a:sym typeface="Courier New"/>
              </a:rPr>
              <a:t>pandemic_recovery</a:t>
            </a:r>
            <a:r>
              <a:rPr lang="en" sz="3000" dirty="0">
                <a:latin typeface="DM Sans" pitchFamily="2" charset="77"/>
              </a:rPr>
              <a:t> table doesn’t look right”</a:t>
            </a:r>
            <a:endParaRPr sz="3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857594"/>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551574" y="2339855"/>
            <a:ext cx="8159372" cy="43173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0" name="Google Shape;1310;p110"/>
          <p:cNvSpPr>
            <a:spLocks noGrp="1"/>
          </p:cNvSpPr>
          <p:nvPr>
            <p:ph type="pic" idx="3"/>
          </p:nvPr>
        </p:nvSpPr>
        <p:spPr>
          <a:prstGeom prst="ellipse">
            <a:avLst/>
          </a:prstGeom>
        </p:spPr>
      </p:sp>
      <p:sp>
        <p:nvSpPr>
          <p:cNvPr id="1311" name="Google Shape;1311;p110"/>
          <p:cNvSpPr txBox="1">
            <a:spLocks noGrp="1"/>
          </p:cNvSpPr>
          <p:nvPr>
            <p:ph type="title"/>
          </p:nvPr>
        </p:nvSpPr>
        <p:spPr>
          <a:prstGeom prst="rect">
            <a:avLst/>
          </a:prstGeom>
        </p:spPr>
        <p:txBody>
          <a:bodyPr spcFirstLastPara="1" wrap="square" lIns="0" tIns="0" rIns="0" bIns="0" anchor="t" anchorCtr="0">
            <a:noAutofit/>
          </a:bodyPr>
          <a:lstStyle/>
          <a:p>
            <a:pPr algn="l"/>
            <a:r>
              <a:rPr lang="en" dirty="0"/>
              <a:t>Thank you</a:t>
            </a:r>
            <a:endParaRPr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1191" y="4140994"/>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3604210"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Llewellyn Falco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Rocky Rhodes</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Tony Vo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Jonathan </a:t>
            </a:r>
            <a:r>
              <a:rPr lang="en" sz="1200" dirty="0" err="1">
                <a:solidFill>
                  <a:schemeClr val="lt2"/>
                </a:solidFill>
                <a:latin typeface="DM Mono" panose="020B0509040201040103" pitchFamily="49" charset="77"/>
                <a:ea typeface="DM Sans"/>
                <a:cs typeface="DM Sans"/>
                <a:sym typeface="DM Sans"/>
              </a:rPr>
              <a:t>Rioux</a:t>
            </a:r>
            <a:endParaRPr lang="en"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Sam Livingston-Grey</a:t>
            </a:r>
            <a:endParaRPr sz="12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5574047"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Jay </a:t>
            </a:r>
            <a:r>
              <a:rPr lang="en" sz="1200" dirty="0" err="1">
                <a:solidFill>
                  <a:schemeClr val="lt2"/>
                </a:solidFill>
                <a:latin typeface="DM Mono" panose="020B0509040201040103" pitchFamily="49" charset="77"/>
                <a:ea typeface="DM Sans"/>
                <a:cs typeface="DM Sans"/>
                <a:sym typeface="DM Sans"/>
              </a:rPr>
              <a:t>Bazuzi</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Stephen Bilston</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Hansel </a:t>
            </a:r>
            <a:r>
              <a:rPr lang="en" sz="1200" dirty="0" err="1">
                <a:solidFill>
                  <a:schemeClr val="lt1"/>
                </a:solidFill>
                <a:latin typeface="DM Mono" panose="020B0509040201040103" pitchFamily="49" charset="77"/>
                <a:ea typeface="DM Sans"/>
                <a:cs typeface="DM Sans"/>
                <a:sym typeface="DM Sans"/>
              </a:rPr>
              <a:t>Qiu</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Jaimie Russ</a:t>
            </a:r>
          </a:p>
          <a:p>
            <a:pPr algn="ctr"/>
            <a:r>
              <a:rPr lang="en" sz="1200" dirty="0">
                <a:solidFill>
                  <a:schemeClr val="lt1"/>
                </a:solidFill>
                <a:latin typeface="DM Mono" panose="020B0509040201040103" pitchFamily="49" charset="77"/>
                <a:ea typeface="DM Sans"/>
                <a:cs typeface="DM Sans"/>
                <a:sym typeface="DM Sans"/>
              </a:rPr>
              <a:t>Lynn </a:t>
            </a:r>
            <a:r>
              <a:rPr lang="en" sz="1200" dirty="0" err="1">
                <a:solidFill>
                  <a:schemeClr val="lt1"/>
                </a:solidFill>
                <a:latin typeface="DM Mono" panose="020B0509040201040103" pitchFamily="49" charset="77"/>
                <a:ea typeface="DM Sans"/>
                <a:cs typeface="DM Sans"/>
                <a:sym typeface="DM Sans"/>
              </a:rPr>
              <a:t>Langit</a:t>
            </a:r>
            <a:endParaRPr sz="12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1991910835"/>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1779875509"/>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463276"/>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543250"/>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6333" y="351272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38577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559746" y="3790324"/>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3"/>
            <a:ext cx="7991333" cy="289895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2" name="Rectangle 1">
            <a:extLst>
              <a:ext uri="{FF2B5EF4-FFF2-40B4-BE49-F238E27FC236}">
                <a16:creationId xmlns:a16="http://schemas.microsoft.com/office/drawing/2014/main" id="{14726F41-C625-CE01-B414-59ADD129E3E4}"/>
              </a:ext>
            </a:extLst>
          </p:cNvPr>
          <p:cNvSpPr/>
          <p:nvPr/>
        </p:nvSpPr>
        <p:spPr>
          <a:xfrm rot="20387496">
            <a:off x="1212112" y="2116163"/>
            <a:ext cx="8176437" cy="428467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5"/>
            <a:ext cx="8159372" cy="7796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8059</TotalTime>
  <Words>54090</Words>
  <Application>Microsoft Macintosh PowerPoint</Application>
  <PresentationFormat>On-screen Show (16:9)</PresentationFormat>
  <Paragraphs>3087</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DM Mono Medium</vt:lpstr>
      <vt:lpstr>DM Mono</vt:lpstr>
      <vt:lpstr>Inter</vt:lpstr>
      <vt:lpstr>Calibri</vt:lpstr>
      <vt:lpstr>Bradley Hand</vt:lpstr>
      <vt:lpstr>Montserrat</vt:lpstr>
      <vt:lpstr>Oswald</vt:lpstr>
      <vt:lpstr>DM Sans Medium</vt:lpstr>
      <vt:lpstr>Arial</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4</cp:revision>
  <dcterms:modified xsi:type="dcterms:W3CDTF">2022-09-05T14:33:34Z</dcterms:modified>
</cp:coreProperties>
</file>